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E9017-172E-41F5-A364-EE50836616A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9003D-D923-453D-A758-803D20549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7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7C48-61CE-4564-80F1-19055CBF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17538-9880-4F80-97A4-3FE13D5A9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E0EAC-8E58-4464-AC42-4C3F2B9B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708D2-2F87-4B5A-A451-8F745B50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F8ED3-8BEF-4148-A8E0-E50540B2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F39F-BC01-43F5-B091-4EA6E484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8DAB1-9791-4AFC-9FA3-96BE65885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BE643-7B01-4C60-A519-D86EC207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B5C82-6AF9-48AC-9FBF-0C5400C46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10791-800F-4E41-B9E6-6ACAB730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7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20E76-6A5A-44BC-82EC-7C48FA460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75C4-C12B-4B58-8811-466A30BA5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97D40-92D4-480E-9521-D0370C82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2796E-3F82-4B4C-BF29-D7BDAD2A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2DDE-AC0D-4BBB-AADC-DD1C4903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0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11D3-88BB-42E1-9D4F-6E0F1DF5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943B-FFAB-444F-A2C8-8261FACC1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BF529-72FD-4597-8ED7-469A4350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699D-8870-495B-ABFA-BB7B2456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20FD2-BC83-41A6-A9D5-DBC208E0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2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B7527-1BCC-4471-8AFE-69C212DA7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07C0E-4B6A-4B81-89B6-71A62253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1164E-1CED-42BE-8ED9-F76E284F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C935F-0042-4081-9837-72D0FDAC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A1CF4-9C9E-459A-8927-4499F3B9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486F-512A-4B67-9FB1-D67A33C7A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58ACE-6496-4CA9-A972-782E4C475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E4EB7-3AB3-4337-B131-40E89043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6FCB7-F693-419C-B9B8-23C30A8F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345EAF-0F49-4A3F-80AC-FA5FCDA0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29E9-F358-4408-AE26-C725E49B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9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31E9E-6177-4694-B01F-1D272C1E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76E74-1C44-4826-AA07-E80EABE49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13867-EC48-40D8-9347-1E5B4E868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71CE0-368D-49E6-A088-ADD9739219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5FBA7-B2D0-4758-9444-C7FE9BC0A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A7262A-0DD0-4CE6-B390-DB73C471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C144D-0082-422E-B22E-E8D9A6A4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D4C8C2-5B42-438D-BFC2-19F19D5A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1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EE637-690F-49EE-A575-59AFB3AA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FA918-DC48-4037-BBCC-AEFFE9BD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CBD08-3470-4687-B7A7-16E71A13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391C9-EE92-401C-AD47-B38D3B6D6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4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FD0775-DE83-455B-AA2B-3940EFDA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F02194-71F2-4AF5-A1D2-E54D2C54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8727F-C5EA-4BBF-8E15-DB8861D5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A2A0-3051-4B7F-9837-4224261DC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63FA5-CD02-4586-AC85-A404EC344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5A407-D984-4222-9926-6CAEDC7B3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377E9-FFBF-470A-A03B-119C741F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C3EE9-9BEC-4C47-9CBA-359B7B96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4429E-BE11-4ECE-8C71-0A501A74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59A56-F4D3-4DD6-87CE-162751F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449E2E-5029-4EAF-B222-A06FF7D8A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7670-8546-461A-A30C-6E411099B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A68CB-7B6C-4467-8A72-F9A863E7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6F0DD-DAC9-4248-84A1-45B981E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3E652-937F-4D5C-A42C-0CA524CE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9F2F1-E20F-4E68-84A0-EC393439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16A81-C747-417B-89AA-A5690A2CF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AAAD9-18E8-475C-B38C-FFC79D35F8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718A-1C1A-4997-8995-46CBCE379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9F191-40C7-4908-BE45-A9FAE84D8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7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A6D961-9B2A-63A9-A47A-06961EA9FAC0}"/>
              </a:ext>
            </a:extLst>
          </p:cNvPr>
          <p:cNvSpPr txBox="1"/>
          <p:nvPr/>
        </p:nvSpPr>
        <p:spPr>
          <a:xfrm>
            <a:off x="688369" y="45206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4G</a:t>
            </a:r>
            <a:endParaRPr lang="en-US" dirty="0"/>
          </a:p>
        </p:txBody>
      </p:sp>
      <p:pic>
        <p:nvPicPr>
          <p:cNvPr id="80" name="Picture 79" descr="A picture containing text, picture frame&#10;&#10;Description automatically generated">
            <a:extLst>
              <a:ext uri="{FF2B5EF4-FFF2-40B4-BE49-F238E27FC236}">
                <a16:creationId xmlns:a16="http://schemas.microsoft.com/office/drawing/2014/main" id="{00F89335-4D9E-4621-8327-B60588C398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18" t="39310" r="44807" b="40831"/>
          <a:stretch/>
        </p:blipFill>
        <p:spPr>
          <a:xfrm>
            <a:off x="3364095" y="617245"/>
            <a:ext cx="4180292" cy="2717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AF080F0-9D64-461D-9C5C-832782DA0B01}"/>
              </a:ext>
            </a:extLst>
          </p:cNvPr>
          <p:cNvGrpSpPr/>
          <p:nvPr/>
        </p:nvGrpSpPr>
        <p:grpSpPr>
          <a:xfrm>
            <a:off x="7521668" y="1120805"/>
            <a:ext cx="2499088" cy="2124502"/>
            <a:chOff x="4018748" y="2309323"/>
            <a:chExt cx="1397000" cy="2124502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5B0A509-E8C3-4DDC-AAC7-E6E9DB5E8A2C}"/>
                </a:ext>
              </a:extLst>
            </p:cNvPr>
            <p:cNvCxnSpPr/>
            <p:nvPr/>
          </p:nvCxnSpPr>
          <p:spPr>
            <a:xfrm>
              <a:off x="4045252" y="4204959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701C8CF-973D-4DE2-BEE2-85BD0184A20E}"/>
                </a:ext>
              </a:extLst>
            </p:cNvPr>
            <p:cNvCxnSpPr/>
            <p:nvPr/>
          </p:nvCxnSpPr>
          <p:spPr>
            <a:xfrm>
              <a:off x="4018748" y="31900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CD1A682-234A-47F8-97C3-2C552A99308D}"/>
                </a:ext>
              </a:extLst>
            </p:cNvPr>
            <p:cNvCxnSpPr/>
            <p:nvPr/>
          </p:nvCxnSpPr>
          <p:spPr>
            <a:xfrm>
              <a:off x="4018748" y="27963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6A6ECC9-73F4-480C-B189-13685AD6729E}"/>
                </a:ext>
              </a:extLst>
            </p:cNvPr>
            <p:cNvCxnSpPr/>
            <p:nvPr/>
          </p:nvCxnSpPr>
          <p:spPr>
            <a:xfrm>
              <a:off x="4031448" y="24661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0857B82-32A0-4A5E-AAF2-91A9676E39A9}"/>
                </a:ext>
              </a:extLst>
            </p:cNvPr>
            <p:cNvCxnSpPr/>
            <p:nvPr/>
          </p:nvCxnSpPr>
          <p:spPr>
            <a:xfrm>
              <a:off x="4018748" y="38250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98B759F-3BDB-4E32-BCDA-535F7563FF82}"/>
                </a:ext>
              </a:extLst>
            </p:cNvPr>
            <p:cNvSpPr txBox="1"/>
            <p:nvPr/>
          </p:nvSpPr>
          <p:spPr>
            <a:xfrm>
              <a:off x="4437848" y="4064493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20kDA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0C00E39-801B-4D2E-8B80-AE4A530005B5}"/>
                </a:ext>
              </a:extLst>
            </p:cNvPr>
            <p:cNvSpPr txBox="1"/>
            <p:nvPr/>
          </p:nvSpPr>
          <p:spPr>
            <a:xfrm>
              <a:off x="4450548" y="3656639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25kDA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B4F9B69-B4D7-4FD0-B3F0-5E2F74AA3073}"/>
                </a:ext>
              </a:extLst>
            </p:cNvPr>
            <p:cNvSpPr txBox="1"/>
            <p:nvPr/>
          </p:nvSpPr>
          <p:spPr>
            <a:xfrm>
              <a:off x="4450548" y="3009491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37kDA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59222A3-2AAD-453F-84B7-4DCEB93B25F6}"/>
                </a:ext>
              </a:extLst>
            </p:cNvPr>
            <p:cNvSpPr txBox="1"/>
            <p:nvPr/>
          </p:nvSpPr>
          <p:spPr>
            <a:xfrm>
              <a:off x="4475948" y="2627939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50kDA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FF1BE22-CC29-4E9A-9070-21A96D618FC9}"/>
                </a:ext>
              </a:extLst>
            </p:cNvPr>
            <p:cNvSpPr txBox="1"/>
            <p:nvPr/>
          </p:nvSpPr>
          <p:spPr>
            <a:xfrm>
              <a:off x="4475948" y="2309323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429AC8F7-97E7-48D5-ABBF-9F376B43A4B8}"/>
              </a:ext>
            </a:extLst>
          </p:cNvPr>
          <p:cNvSpPr txBox="1"/>
          <p:nvPr/>
        </p:nvSpPr>
        <p:spPr>
          <a:xfrm>
            <a:off x="2216682" y="1976145"/>
            <a:ext cx="2681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</a:t>
            </a:r>
            <a:r>
              <a:rPr lang="en-US" dirty="0"/>
              <a:t>Caspase1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20A8312-5457-449C-BB45-D94EFAF51DA8}"/>
              </a:ext>
            </a:extLst>
          </p:cNvPr>
          <p:cNvCxnSpPr>
            <a:cxnSpLocks/>
          </p:cNvCxnSpPr>
          <p:nvPr/>
        </p:nvCxnSpPr>
        <p:spPr>
          <a:xfrm>
            <a:off x="3749449" y="2182379"/>
            <a:ext cx="38640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7C47AF5B-C299-43E8-B172-1B0D6144075D}"/>
              </a:ext>
            </a:extLst>
          </p:cNvPr>
          <p:cNvSpPr txBox="1"/>
          <p:nvPr/>
        </p:nvSpPr>
        <p:spPr>
          <a:xfrm>
            <a:off x="2095871" y="2786307"/>
            <a:ext cx="322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Caspase 1 p20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3AA217B-9E84-43E1-B8BC-C87606F0F2DD}"/>
              </a:ext>
            </a:extLst>
          </p:cNvPr>
          <p:cNvCxnSpPr>
            <a:cxnSpLocks/>
          </p:cNvCxnSpPr>
          <p:nvPr/>
        </p:nvCxnSpPr>
        <p:spPr>
          <a:xfrm>
            <a:off x="3849584" y="2970973"/>
            <a:ext cx="38640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 descr="A picture containing text&#10;&#10;Description automatically generated">
            <a:extLst>
              <a:ext uri="{FF2B5EF4-FFF2-40B4-BE49-F238E27FC236}">
                <a16:creationId xmlns:a16="http://schemas.microsoft.com/office/drawing/2014/main" id="{F66B267D-DFD3-4C56-B033-D5C35399D3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293" t="38633" r="21439" b="45477"/>
          <a:stretch/>
        </p:blipFill>
        <p:spPr>
          <a:xfrm>
            <a:off x="3364094" y="3549205"/>
            <a:ext cx="4196421" cy="27178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62CD272-A21B-41FA-9575-71E8F6E5CCAA}"/>
              </a:ext>
            </a:extLst>
          </p:cNvPr>
          <p:cNvGrpSpPr/>
          <p:nvPr/>
        </p:nvGrpSpPr>
        <p:grpSpPr>
          <a:xfrm>
            <a:off x="2444530" y="5574049"/>
            <a:ext cx="2226087" cy="389919"/>
            <a:chOff x="6673410" y="3880005"/>
            <a:chExt cx="1005403" cy="3693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B5672A5-398E-4808-ACA7-29CB229672EF}"/>
                </a:ext>
              </a:extLst>
            </p:cNvPr>
            <p:cNvSpPr txBox="1"/>
            <p:nvPr/>
          </p:nvSpPr>
          <p:spPr>
            <a:xfrm>
              <a:off x="6673410" y="3880005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115CE40-7622-462C-938E-F8F4A9DE26EF}"/>
                </a:ext>
              </a:extLst>
            </p:cNvPr>
            <p:cNvCxnSpPr>
              <a:cxnSpLocks/>
            </p:cNvCxnSpPr>
            <p:nvPr/>
          </p:nvCxnSpPr>
          <p:spPr>
            <a:xfrm>
              <a:off x="7162411" y="4083250"/>
              <a:ext cx="216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FAFE176-0159-4B9C-9F39-9CFB5DCA172C}"/>
              </a:ext>
            </a:extLst>
          </p:cNvPr>
          <p:cNvGrpSpPr/>
          <p:nvPr/>
        </p:nvGrpSpPr>
        <p:grpSpPr>
          <a:xfrm>
            <a:off x="7176223" y="4650815"/>
            <a:ext cx="2844533" cy="1716648"/>
            <a:chOff x="4018748" y="2309323"/>
            <a:chExt cx="1397000" cy="1716648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E0A5E598-B830-4914-ADDE-EFA392869F4D}"/>
                </a:ext>
              </a:extLst>
            </p:cNvPr>
            <p:cNvCxnSpPr/>
            <p:nvPr/>
          </p:nvCxnSpPr>
          <p:spPr>
            <a:xfrm>
              <a:off x="4018748" y="31900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1241ED6-AFB1-4260-9CCE-504684EF70E9}"/>
                </a:ext>
              </a:extLst>
            </p:cNvPr>
            <p:cNvCxnSpPr/>
            <p:nvPr/>
          </p:nvCxnSpPr>
          <p:spPr>
            <a:xfrm>
              <a:off x="4018748" y="27963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AF442AB-A371-45CC-9E0D-5D01564848DD}"/>
                </a:ext>
              </a:extLst>
            </p:cNvPr>
            <p:cNvCxnSpPr/>
            <p:nvPr/>
          </p:nvCxnSpPr>
          <p:spPr>
            <a:xfrm>
              <a:off x="4031448" y="24661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0107B113-8B49-4ABF-B051-0083D90F1D2E}"/>
                </a:ext>
              </a:extLst>
            </p:cNvPr>
            <p:cNvCxnSpPr/>
            <p:nvPr/>
          </p:nvCxnSpPr>
          <p:spPr>
            <a:xfrm>
              <a:off x="4018748" y="3825063"/>
              <a:ext cx="419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31A2D744-59CC-4115-BC13-EC8CBD786D45}"/>
                </a:ext>
              </a:extLst>
            </p:cNvPr>
            <p:cNvSpPr txBox="1"/>
            <p:nvPr/>
          </p:nvSpPr>
          <p:spPr>
            <a:xfrm>
              <a:off x="4450548" y="3656639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25kDA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3366304-7EF4-49C2-BE86-08364BCFFD82}"/>
                </a:ext>
              </a:extLst>
            </p:cNvPr>
            <p:cNvSpPr txBox="1"/>
            <p:nvPr/>
          </p:nvSpPr>
          <p:spPr>
            <a:xfrm>
              <a:off x="4450548" y="3009491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37kDA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96115FA-1C73-4E8F-A1D4-CD5AF217EE90}"/>
                </a:ext>
              </a:extLst>
            </p:cNvPr>
            <p:cNvSpPr txBox="1"/>
            <p:nvPr/>
          </p:nvSpPr>
          <p:spPr>
            <a:xfrm>
              <a:off x="4475948" y="2627939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50kDA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4D68553-461D-4DD9-B930-54BAB2FF31B5}"/>
                </a:ext>
              </a:extLst>
            </p:cNvPr>
            <p:cNvSpPr txBox="1"/>
            <p:nvPr/>
          </p:nvSpPr>
          <p:spPr>
            <a:xfrm>
              <a:off x="4475948" y="2309323"/>
              <a:ext cx="93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BE590BB5-8CE3-4BD1-83C3-C601F3CA4B66}"/>
              </a:ext>
            </a:extLst>
          </p:cNvPr>
          <p:cNvGrpSpPr/>
          <p:nvPr/>
        </p:nvGrpSpPr>
        <p:grpSpPr>
          <a:xfrm>
            <a:off x="3706318" y="920775"/>
            <a:ext cx="3681918" cy="881155"/>
            <a:chOff x="3706318" y="920775"/>
            <a:chExt cx="3681918" cy="881155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358DE31-0E2B-4651-8629-34259ABD1160}"/>
                </a:ext>
              </a:extLst>
            </p:cNvPr>
            <p:cNvSpPr txBox="1"/>
            <p:nvPr/>
          </p:nvSpPr>
          <p:spPr>
            <a:xfrm>
              <a:off x="4068382" y="1251059"/>
              <a:ext cx="3313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+        +      -        +       +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-        +      -         -       +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08BEF07D-35BD-4A9D-BC7E-E492CC9C9439}"/>
                </a:ext>
              </a:extLst>
            </p:cNvPr>
            <p:cNvSpPr txBox="1"/>
            <p:nvPr/>
          </p:nvSpPr>
          <p:spPr>
            <a:xfrm>
              <a:off x="3706318" y="1283951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90EA0E7-EBA3-4D76-B04A-CAFE48F93835}"/>
                </a:ext>
              </a:extLst>
            </p:cNvPr>
            <p:cNvCxnSpPr/>
            <p:nvPr/>
          </p:nvCxnSpPr>
          <p:spPr>
            <a:xfrm>
              <a:off x="4235985" y="1194510"/>
              <a:ext cx="12722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4D3754D5-36F4-4370-9F56-925A75A985EA}"/>
                </a:ext>
              </a:extLst>
            </p:cNvPr>
            <p:cNvCxnSpPr/>
            <p:nvPr/>
          </p:nvCxnSpPr>
          <p:spPr>
            <a:xfrm>
              <a:off x="5803595" y="1194053"/>
              <a:ext cx="12722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ED0F197-CF1B-4768-9D6C-0DA3730BF45D}"/>
                </a:ext>
              </a:extLst>
            </p:cNvPr>
            <p:cNvSpPr txBox="1"/>
            <p:nvPr/>
          </p:nvSpPr>
          <p:spPr>
            <a:xfrm>
              <a:off x="4414898" y="978931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1E4F55B-FA32-4671-904F-A1693FD9D334}"/>
                </a:ext>
              </a:extLst>
            </p:cNvPr>
            <p:cNvSpPr txBox="1"/>
            <p:nvPr/>
          </p:nvSpPr>
          <p:spPr>
            <a:xfrm>
              <a:off x="5707032" y="920775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BAPTA-AM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75967349-D238-4F39-BD46-3597E58EF4C1}"/>
                </a:ext>
              </a:extLst>
            </p:cNvPr>
            <p:cNvSpPr txBox="1"/>
            <p:nvPr/>
          </p:nvSpPr>
          <p:spPr>
            <a:xfrm>
              <a:off x="3706318" y="1540320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22D41443-81B9-4882-B2CE-C28F97425D57}"/>
              </a:ext>
            </a:extLst>
          </p:cNvPr>
          <p:cNvGrpSpPr/>
          <p:nvPr/>
        </p:nvGrpSpPr>
        <p:grpSpPr>
          <a:xfrm>
            <a:off x="3718665" y="3816458"/>
            <a:ext cx="3681918" cy="881155"/>
            <a:chOff x="3706318" y="920775"/>
            <a:chExt cx="3681918" cy="881155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00266DF-1A95-4F56-89F0-54A6DC4A01E3}"/>
                </a:ext>
              </a:extLst>
            </p:cNvPr>
            <p:cNvSpPr txBox="1"/>
            <p:nvPr/>
          </p:nvSpPr>
          <p:spPr>
            <a:xfrm>
              <a:off x="4068382" y="1251059"/>
              <a:ext cx="3313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+        +      -        +       +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-        +      -         -       +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6F565878-D476-4196-B329-EBA7F44231CA}"/>
                </a:ext>
              </a:extLst>
            </p:cNvPr>
            <p:cNvSpPr txBox="1"/>
            <p:nvPr/>
          </p:nvSpPr>
          <p:spPr>
            <a:xfrm>
              <a:off x="3706318" y="1283951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C2775DEB-92CE-4A68-B3D8-900DC2DDF751}"/>
                </a:ext>
              </a:extLst>
            </p:cNvPr>
            <p:cNvCxnSpPr/>
            <p:nvPr/>
          </p:nvCxnSpPr>
          <p:spPr>
            <a:xfrm>
              <a:off x="4235985" y="1194510"/>
              <a:ext cx="12722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20C1C315-4C58-49D9-B502-49FDA3B4335D}"/>
                </a:ext>
              </a:extLst>
            </p:cNvPr>
            <p:cNvCxnSpPr/>
            <p:nvPr/>
          </p:nvCxnSpPr>
          <p:spPr>
            <a:xfrm>
              <a:off x="5803595" y="1194053"/>
              <a:ext cx="12722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7B6E6866-C984-42DA-AC8A-3B5A349B2010}"/>
                </a:ext>
              </a:extLst>
            </p:cNvPr>
            <p:cNvSpPr txBox="1"/>
            <p:nvPr/>
          </p:nvSpPr>
          <p:spPr>
            <a:xfrm>
              <a:off x="4414898" y="978931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E8E4FDA2-FDFA-4FA1-83A7-5DD8873CC514}"/>
                </a:ext>
              </a:extLst>
            </p:cNvPr>
            <p:cNvSpPr txBox="1"/>
            <p:nvPr/>
          </p:nvSpPr>
          <p:spPr>
            <a:xfrm>
              <a:off x="5707032" y="920775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BAPTA-AM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89F611E-4F72-4D4F-90D7-898AA23CA5FA}"/>
                </a:ext>
              </a:extLst>
            </p:cNvPr>
            <p:cNvSpPr txBox="1"/>
            <p:nvPr/>
          </p:nvSpPr>
          <p:spPr>
            <a:xfrm>
              <a:off x="3706318" y="1540320"/>
              <a:ext cx="16812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5814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53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Longshuang</dc:creator>
  <cp:lastModifiedBy>inke2011@gmail.com</cp:lastModifiedBy>
  <cp:revision>17</cp:revision>
  <dcterms:created xsi:type="dcterms:W3CDTF">2021-05-07T16:49:59Z</dcterms:created>
  <dcterms:modified xsi:type="dcterms:W3CDTF">2023-03-10T19:13:29Z</dcterms:modified>
</cp:coreProperties>
</file>